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  <p:sldId id="273" r:id="rId12"/>
    <p:sldId id="275" r:id="rId13"/>
    <p:sldId id="276" r:id="rId14"/>
    <p:sldId id="277" r:id="rId15"/>
    <p:sldId id="278" r:id="rId16"/>
    <p:sldId id="266" r:id="rId17"/>
    <p:sldId id="268" r:id="rId18"/>
    <p:sldId id="269" r:id="rId19"/>
    <p:sldId id="274" r:id="rId20"/>
    <p:sldId id="267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B2FD0-E5EE-48A8-A2D0-97EC553B6E4C}" type="datetimeFigureOut">
              <a:rPr lang="en-US" smtClean="0"/>
              <a:pPr/>
              <a:t>4/11/17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108CF-D556-46F7-891A-4AE7AB19B9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7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08CF-D556-46F7-891A-4AE7AB19B94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08CF-D556-46F7-891A-4AE7AB19B94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08CF-D556-46F7-891A-4AE7AB19B94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08CF-D556-46F7-891A-4AE7AB19B94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08CF-D556-46F7-891A-4AE7AB19B94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08CF-D556-46F7-891A-4AE7AB19B94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08CF-D556-46F7-891A-4AE7AB19B94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08CF-D556-46F7-891A-4AE7AB19B94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08CF-D556-46F7-891A-4AE7AB19B94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08CF-D556-46F7-891A-4AE7AB19B94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08CF-D556-46F7-891A-4AE7AB19B94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9F7F6BB-87A4-4597-9849-26298092209D}" type="datetimeFigureOut">
              <a:rPr lang="en-US" smtClean="0"/>
              <a:pPr/>
              <a:t>4/11/17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C579E3-B6D9-43C8-B304-944F93837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F6BB-87A4-4597-9849-26298092209D}" type="datetimeFigureOut">
              <a:rPr lang="en-US" smtClean="0"/>
              <a:pPr/>
              <a:t>4/11/17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79E3-B6D9-43C8-B304-944F93837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19F7F6BB-87A4-4597-9849-26298092209D}" type="datetimeFigureOut">
              <a:rPr lang="en-US" smtClean="0"/>
              <a:pPr/>
              <a:t>4/11/17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fld id="{5EC579E3-B6D9-43C8-B304-944F93837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F6BB-87A4-4597-9849-26298092209D}" type="datetimeFigureOut">
              <a:rPr lang="en-US" smtClean="0"/>
              <a:pPr/>
              <a:t>4/11/17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C579E3-B6D9-43C8-B304-944F938373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F6BB-87A4-4597-9849-26298092209D}" type="datetimeFigureOut">
              <a:rPr lang="en-US" smtClean="0"/>
              <a:pPr/>
              <a:t>4/11/17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C579E3-B6D9-43C8-B304-944F938373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9F7F6BB-87A4-4597-9849-26298092209D}" type="datetimeFigureOut">
              <a:rPr lang="en-US" smtClean="0"/>
              <a:pPr/>
              <a:t>4/11/17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C579E3-B6D9-43C8-B304-944F938373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9F7F6BB-87A4-4597-9849-26298092209D}" type="datetimeFigureOut">
              <a:rPr lang="en-US" smtClean="0"/>
              <a:pPr/>
              <a:t>4/11/17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C579E3-B6D9-43C8-B304-944F938373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F6BB-87A4-4597-9849-26298092209D}" type="datetimeFigureOut">
              <a:rPr lang="en-US" smtClean="0"/>
              <a:pPr/>
              <a:t>4/11/17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C579E3-B6D9-43C8-B304-944F93837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F6BB-87A4-4597-9849-26298092209D}" type="datetimeFigureOut">
              <a:rPr lang="en-US" smtClean="0"/>
              <a:pPr/>
              <a:t>4/11/17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C579E3-B6D9-43C8-B304-944F93837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F6BB-87A4-4597-9849-26298092209D}" type="datetimeFigureOut">
              <a:rPr lang="en-US" smtClean="0"/>
              <a:pPr/>
              <a:t>4/11/17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C579E3-B6D9-43C8-B304-944F938373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19F7F6BB-87A4-4597-9849-26298092209D}" type="datetimeFigureOut">
              <a:rPr lang="en-US" smtClean="0"/>
              <a:pPr/>
              <a:t>4/11/17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C579E3-B6D9-43C8-B304-944F938373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F7F6BB-87A4-4597-9849-26298092209D}" type="datetimeFigureOut">
              <a:rPr lang="en-US" smtClean="0"/>
              <a:pPr/>
              <a:t>4/11/17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C579E3-B6D9-43C8-B304-944F93837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My Documents\Downloads\logo_tra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-76200"/>
            <a:ext cx="6248400" cy="633658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di76e7K7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7" y="1524000"/>
            <a:ext cx="4932363" cy="5334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01590" y="152400"/>
            <a:ext cx="154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القصّة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581400"/>
            <a:ext cx="3762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الفداء مش قصّة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7" descr="easter_logo2_trans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01590" y="152400"/>
            <a:ext cx="154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القصّة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" name="Picture 30" descr="easter_logo2_trans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  <p:pic>
        <p:nvPicPr>
          <p:cNvPr id="5" name="Picture 4" descr="001-jesus-resurre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345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01590" y="152400"/>
            <a:ext cx="154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القصّة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" name="Picture 30" descr="easter_logo2_trans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  <p:pic>
        <p:nvPicPr>
          <p:cNvPr id="6" name="image09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66801" y="1600200"/>
            <a:ext cx="6934199" cy="52006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228041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01590" y="152400"/>
            <a:ext cx="154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القصّة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" name="Picture 30" descr="easter_logo2_trans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  <p:pic>
        <p:nvPicPr>
          <p:cNvPr id="8" name="image08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43000" y="1600200"/>
            <a:ext cx="6934200" cy="520065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432699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01590" y="152400"/>
            <a:ext cx="154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القصّة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" name="Picture 30" descr="easter_logo2_trans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  <p:pic>
        <p:nvPicPr>
          <p:cNvPr id="6" name="image07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66800" y="1600199"/>
            <a:ext cx="7010400" cy="525780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342432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01590" y="152400"/>
            <a:ext cx="154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القصّة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" name="Picture 30" descr="easter_logo2_trans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  <p:pic>
        <p:nvPicPr>
          <p:cNvPr id="8" name="image05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66800" y="1524000"/>
            <a:ext cx="7010400" cy="525780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888707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38159" y="143470"/>
            <a:ext cx="33296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آية الحفظ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Admin\Desktop\good-bo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97595">
            <a:off x="5327596" y="3635373"/>
            <a:ext cx="3810000" cy="31051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1828800"/>
            <a:ext cx="74494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”ليس هو ههنا لأنه قام كما قال“</a:t>
            </a:r>
          </a:p>
          <a:p>
            <a:pPr algn="ctr"/>
            <a:r>
              <a:rPr lang="ar-LB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متى 6:28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 descr="easter_logo2_trans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1184" y="0"/>
            <a:ext cx="56028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لعبة ساحة وساعة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C:\Documents and Settings\Admin\Desktop\cartoon-pocket-watch-illustration-running-33282737.jpg"/>
          <p:cNvPicPr>
            <a:picLocks noChangeAspect="1" noChangeArrowheads="1"/>
          </p:cNvPicPr>
          <p:nvPr/>
        </p:nvPicPr>
        <p:blipFill>
          <a:blip r:embed="rId2"/>
          <a:srcRect b="8031"/>
          <a:stretch>
            <a:fillRect/>
          </a:stretch>
        </p:blipFill>
        <p:spPr bwMode="auto">
          <a:xfrm>
            <a:off x="1752600" y="1600200"/>
            <a:ext cx="5257800" cy="4883966"/>
          </a:xfrm>
          <a:prstGeom prst="rect">
            <a:avLst/>
          </a:prstGeom>
          <a:noFill/>
        </p:spPr>
      </p:pic>
      <p:pic>
        <p:nvPicPr>
          <p:cNvPr id="6" name="Picture 5" descr="easter_logo2_trans_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5434" y="0"/>
            <a:ext cx="48285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الألوان لها قيمة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Desktop\pb-na-mail-col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553200" cy="4964390"/>
          </a:xfrm>
          <a:prstGeom prst="rect">
            <a:avLst/>
          </a:prstGeom>
          <a:noFill/>
        </p:spPr>
      </p:pic>
      <p:pic>
        <p:nvPicPr>
          <p:cNvPr id="6" name="Picture 5" descr="easter_logo2_trans_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6334" y="0"/>
            <a:ext cx="16776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فيديو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 descr="kids-watch-tv-clipart-all-the-gallery-you-need-kloxn9-clipa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90" y="1730011"/>
            <a:ext cx="6776010" cy="5127988"/>
          </a:xfrm>
          <a:prstGeom prst="rect">
            <a:avLst/>
          </a:prstGeom>
        </p:spPr>
      </p:pic>
      <p:pic>
        <p:nvPicPr>
          <p:cNvPr id="6" name="Picture 5" descr="easter_logo2_trans_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42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251287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يسوع مات وقام لِيعطيني حياة، سوف أعيش مفتخراً فيه دائماً.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 descr="easter_logo2_trans_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child-prayer-clipart-children-praying-clipart-9940-png-iWSZdq-clip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5105400" cy="51053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431672" y="0"/>
            <a:ext cx="17123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صلاة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easter_logo2_trans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6044" y="0"/>
            <a:ext cx="23679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مراجعة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dmin\Desktop\questioning-clipart-125267-orange-man-and-the-big-question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828799"/>
            <a:ext cx="3962400" cy="5031619"/>
          </a:xfrm>
          <a:prstGeom prst="rect">
            <a:avLst/>
          </a:prstGeom>
          <a:noFill/>
        </p:spPr>
      </p:pic>
      <p:pic>
        <p:nvPicPr>
          <p:cNvPr id="5" name="Picture 4" descr="easter_logo2_trans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0" y="0"/>
            <a:ext cx="37850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أشغال يدويّة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Admin\Desktop\craft-clip-art-951-artwork-paintbrush-scissors-and-glue-desig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28800"/>
            <a:ext cx="5075925" cy="4814309"/>
          </a:xfrm>
          <a:prstGeom prst="rect">
            <a:avLst/>
          </a:prstGeom>
          <a:noFill/>
        </p:spPr>
      </p:pic>
      <p:pic>
        <p:nvPicPr>
          <p:cNvPr id="5" name="Picture 4" descr="easter_logo2_trans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My Documents\Downloads\logo_tra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-76200"/>
            <a:ext cx="6248400" cy="633658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59638" y="0"/>
            <a:ext cx="25843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الترحيب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Admin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376" y="2362201"/>
            <a:ext cx="8541824" cy="2471738"/>
          </a:xfrm>
          <a:prstGeom prst="rect">
            <a:avLst/>
          </a:prstGeom>
          <a:noFill/>
        </p:spPr>
      </p:pic>
      <p:pic>
        <p:nvPicPr>
          <p:cNvPr id="5" name="Picture 4" descr="easter_logo2_trans_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Desktop\8154626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93900"/>
            <a:ext cx="5676900" cy="4864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37297" y="0"/>
            <a:ext cx="34067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لعبة النجدة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easter_logo2_trans_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71600" y="2286000"/>
            <a:ext cx="1192986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(رافع راسي بمحبة يسوع القدير            </a:t>
            </a:r>
          </a:p>
          <a:p>
            <a:pPr algn="ctr"/>
            <a: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مين بصدّق للخطاة أديش حبّه كبير)2</a:t>
            </a:r>
            <a:b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ar-L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ar-L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dmin\Desktop\choir-picture-middot-children-singing-clipart-singing-clipart-830_3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0"/>
            <a:ext cx="3200400" cy="1399340"/>
          </a:xfrm>
          <a:prstGeom prst="rect">
            <a:avLst/>
          </a:prstGeom>
          <a:noFill/>
        </p:spPr>
      </p:pic>
      <p:pic>
        <p:nvPicPr>
          <p:cNvPr id="5" name="Picture 4" descr="easter_logo2_trans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500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كان موته بدالي</a:t>
            </a:r>
            <a:r>
              <a:rPr lang="ar-L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عالصليب هالغالي)2</a:t>
            </a:r>
          </a:p>
          <a:p>
            <a:pPr algn="ctr"/>
            <a:endParaRPr lang="ar-LB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بعلّي صوتي العالي العالي</a:t>
            </a:r>
          </a:p>
          <a:p>
            <a:pPr algn="ctr"/>
            <a: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بحبه بحبه كتير</a:t>
            </a:r>
          </a:p>
          <a:p>
            <a:pPr algn="ctr"/>
            <a: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بحبه بحبه كتير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Desktop\choir-picture-middot-children-singing-clipart-singing-clipart-830_3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0"/>
            <a:ext cx="3200400" cy="1399340"/>
          </a:xfrm>
          <a:prstGeom prst="rect">
            <a:avLst/>
          </a:prstGeom>
          <a:noFill/>
        </p:spPr>
      </p:pic>
      <p:pic>
        <p:nvPicPr>
          <p:cNvPr id="6" name="Picture 5" descr="easter_logo2_trans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990600" y="2057400"/>
            <a:ext cx="1103699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(رافع راسي بقيامة يسوع من القبر           </a:t>
            </a:r>
          </a:p>
          <a:p>
            <a:pPr algn="ctr"/>
            <a:r>
              <a:rPr lang="ar-LB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مين بصدّق؟ أنا بصدّق وشايف حالي بفخر)2</a:t>
            </a:r>
            <a:br>
              <a:rPr lang="ar-LB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ar-LB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ar-LB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Admin\Desktop\choir-picture-middot-children-singing-clipart-singing-clipart-830_3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0"/>
            <a:ext cx="3200400" cy="1399340"/>
          </a:xfrm>
          <a:prstGeom prst="rect">
            <a:avLst/>
          </a:prstGeom>
          <a:noFill/>
        </p:spPr>
      </p:pic>
      <p:pic>
        <p:nvPicPr>
          <p:cNvPr id="5" name="Picture 4" descr="easter_logo2_trans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28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LB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حيّ وعايش حدّي... بيدعمني مين قدّي)2</a:t>
            </a:r>
          </a:p>
          <a:p>
            <a:pPr algn="ctr"/>
            <a:endParaRPr lang="ar-LB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LB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بعلّي صوتي العالي العالي</a:t>
            </a:r>
          </a:p>
          <a:p>
            <a:pPr algn="ctr"/>
            <a:r>
              <a:rPr lang="ar-LB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بحبه بحبه كتير</a:t>
            </a:r>
          </a:p>
          <a:p>
            <a:pPr algn="ctr"/>
            <a:r>
              <a:rPr lang="ar-LB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بحبه بحبه كتير</a:t>
            </a:r>
            <a:endParaRPr lang="en-US" sz="4800" dirty="0"/>
          </a:p>
        </p:txBody>
      </p:sp>
      <p:pic>
        <p:nvPicPr>
          <p:cNvPr id="4" name="Picture 2" descr="C:\Documents and Settings\Admin\Desktop\choir-picture-middot-children-singing-clipart-singing-clipart-830_3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0"/>
            <a:ext cx="3200400" cy="1399340"/>
          </a:xfrm>
          <a:prstGeom prst="rect">
            <a:avLst/>
          </a:prstGeom>
          <a:noFill/>
        </p:spPr>
      </p:pic>
      <p:pic>
        <p:nvPicPr>
          <p:cNvPr id="6" name="Picture 5" descr="easter_logo2_trans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14359" y="143470"/>
            <a:ext cx="5615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L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درس الإيضاح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 descr="C:\Documents and Settings\Admin\Desktop\pinata-clip-art-pinata-clipart-300_34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00"/>
            <a:ext cx="4663221" cy="5410200"/>
          </a:xfrm>
          <a:prstGeom prst="rect">
            <a:avLst/>
          </a:prstGeom>
          <a:noFill/>
        </p:spPr>
      </p:pic>
      <p:pic>
        <p:nvPicPr>
          <p:cNvPr id="5" name="Picture 4" descr="easter_logo2_trans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1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136</TotalTime>
  <Words>119</Words>
  <Application>Microsoft Macintosh PowerPoint</Application>
  <PresentationFormat>On-screen Show (4:3)</PresentationFormat>
  <Paragraphs>45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OH</cp:lastModifiedBy>
  <cp:revision>17</cp:revision>
  <dcterms:created xsi:type="dcterms:W3CDTF">2017-04-04T12:16:52Z</dcterms:created>
  <dcterms:modified xsi:type="dcterms:W3CDTF">2017-04-11T10:45:55Z</dcterms:modified>
</cp:coreProperties>
</file>